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3" r:id="rId2"/>
    <p:sldId id="259" r:id="rId3"/>
    <p:sldId id="294" r:id="rId4"/>
    <p:sldId id="296" r:id="rId5"/>
    <p:sldId id="324" r:id="rId6"/>
    <p:sldId id="327" r:id="rId7"/>
    <p:sldId id="328" r:id="rId8"/>
    <p:sldId id="329" r:id="rId9"/>
    <p:sldId id="330" r:id="rId10"/>
    <p:sldId id="325" r:id="rId11"/>
    <p:sldId id="335" r:id="rId12"/>
    <p:sldId id="336" r:id="rId13"/>
    <p:sldId id="337" r:id="rId14"/>
    <p:sldId id="338" r:id="rId15"/>
    <p:sldId id="339" r:id="rId16"/>
    <p:sldId id="326" r:id="rId17"/>
    <p:sldId id="344" r:id="rId18"/>
    <p:sldId id="340" r:id="rId19"/>
    <p:sldId id="341" r:id="rId20"/>
    <p:sldId id="342" r:id="rId21"/>
    <p:sldId id="343" r:id="rId22"/>
    <p:sldId id="345" r:id="rId23"/>
    <p:sldId id="346" r:id="rId24"/>
    <p:sldId id="297" r:id="rId25"/>
  </p:sldIdLst>
  <p:sldSz cx="12190413" cy="6859588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Noto Sans" panose="020B050204050402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46C"/>
    <a:srgbClr val="FC0033"/>
    <a:srgbClr val="1A150F"/>
    <a:srgbClr val="1D2B56"/>
    <a:srgbClr val="000042"/>
    <a:srgbClr val="000066"/>
    <a:srgbClr val="BB0129"/>
    <a:srgbClr val="FD0137"/>
    <a:srgbClr val="F7F7F7"/>
    <a:srgbClr val="CB0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792" autoAdjust="0"/>
  </p:normalViewPr>
  <p:slideViewPr>
    <p:cSldViewPr>
      <p:cViewPr varScale="1">
        <p:scale>
          <a:sx n="68" d="100"/>
          <a:sy n="68" d="100"/>
        </p:scale>
        <p:origin x="96" y="664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07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0569" y="2690664"/>
            <a:ext cx="9799053" cy="109917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2350790" y="2264868"/>
            <a:ext cx="7488832" cy="42579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61442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61442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8346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029308" y="1841424"/>
            <a:ext cx="5620816" cy="13003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663" TargetMode="External"/><Relationship Id="rId2" Type="http://schemas.openxmlformats.org/officeDocument/2006/relationships/hyperlink" Target="https://www.slidemembers.com/ko_K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canamagic.com/product/dribble-catch-%EA%B9%80%EC%A4%80%ED%91%9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231542" y="2690664"/>
            <a:ext cx="9799053" cy="1099170"/>
          </a:xfrm>
        </p:spPr>
        <p:txBody>
          <a:bodyPr/>
          <a:lstStyle/>
          <a:p>
            <a:pPr algn="ctr"/>
            <a:r>
              <a:rPr lang="ko-KR" altLang="en-US" b="1" dirty="0"/>
              <a:t>게임프로그래밍 발표</a:t>
            </a: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We would like to offer you a stylish and reasonable presentation that will help you to promote your business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427663" y="6166383"/>
            <a:ext cx="1335600" cy="338400"/>
            <a:chOff x="5427663" y="5711825"/>
            <a:chExt cx="1335600" cy="33840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제목 6">
            <a:extLst>
              <a:ext uri="{FF2B5EF4-FFF2-40B4-BE49-F238E27FC236}">
                <a16:creationId xmlns:a16="http://schemas.microsoft.com/office/drawing/2014/main" id="{17481F41-419C-F476-D9EF-D69B1C735B2B}"/>
              </a:ext>
            </a:extLst>
          </p:cNvPr>
          <p:cNvSpPr txBox="1">
            <a:spLocks/>
          </p:cNvSpPr>
          <p:nvPr/>
        </p:nvSpPr>
        <p:spPr>
          <a:xfrm>
            <a:off x="8975526" y="6177400"/>
            <a:ext cx="2578072" cy="39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800" b="1"/>
              <a:t>2019775031 </a:t>
            </a:r>
            <a:r>
              <a:rPr lang="ko-KR" altLang="en-US" sz="1800" b="1" dirty="0"/>
              <a:t>성재원</a:t>
            </a:r>
          </a:p>
        </p:txBody>
      </p:sp>
    </p:spTree>
    <p:extLst>
      <p:ext uri="{BB962C8B-B14F-4D97-AF65-F5344CB8AC3E}">
        <p14:creationId xmlns:p14="http://schemas.microsoft.com/office/powerpoint/2010/main" val="377219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02074" y="2369751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수정한 코드 설명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03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57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수정한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F33ED8-6035-3F3E-B9E7-37CFB3F4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701602"/>
            <a:ext cx="8852355" cy="1460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A3CAAC-F223-78B3-0669-D275BB9D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3573810"/>
            <a:ext cx="2241665" cy="2508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DCF614-8A9F-078B-BDFA-409859312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462" y="3888150"/>
            <a:ext cx="8268125" cy="18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97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수정한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F33ED8-6035-3F3E-B9E7-37CFB3F4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701602"/>
            <a:ext cx="8852355" cy="1460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A3CAAC-F223-78B3-0669-D275BB9D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3573810"/>
            <a:ext cx="2241665" cy="2508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DCF614-8A9F-078B-BDFA-409859312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462" y="3888150"/>
            <a:ext cx="8268125" cy="18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6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수정한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3E1A7-86D5-22CF-1528-F255FA00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1" y="1448492"/>
            <a:ext cx="5258070" cy="3962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3B03BE-BDEA-EC87-C2E2-DF98185F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23" y="1448492"/>
            <a:ext cx="3672408" cy="423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3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수정한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BDACD-2234-8B49-E1F0-13D1D735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1" y="1629594"/>
            <a:ext cx="3478712" cy="1368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1B5D32-31B6-36B0-51AC-39B1F0F1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0" y="3213770"/>
            <a:ext cx="9063326" cy="28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27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수정한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007D73-CEB8-0952-E5CA-FE592A37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1" y="1838870"/>
            <a:ext cx="4896543" cy="3181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AF44E9-1252-00C3-4854-1FDCA6D6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6" y="1989634"/>
            <a:ext cx="5237568" cy="360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48F1BE-E15E-B54D-5DD9-328787222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89" y="2637706"/>
            <a:ext cx="5855001" cy="26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8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30990" y="2349289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실행 결과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04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396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87333E-FA15-C6CF-8CAA-A3E7FBA3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5" y="2061642"/>
            <a:ext cx="5192116" cy="31683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6EF227-E1B5-D4E0-F1A5-5B9FB953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28" y="2061642"/>
            <a:ext cx="585141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0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EBB55-0AE7-0FB9-2589-2835C8E7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774" y="1557586"/>
            <a:ext cx="7717933" cy="46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1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5AFBB-4B34-8796-EEE8-64B55E37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82" y="1917626"/>
            <a:ext cx="7128792" cy="1368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11131A-4BB4-6652-6241-D64FA514B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46" y="2279416"/>
            <a:ext cx="2123291" cy="6445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773548-757D-4D84-60B3-FAE195EB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982" y="3711423"/>
            <a:ext cx="7128792" cy="28867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5A0142-C1D5-4429-5D70-DF1B55042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46" y="4846673"/>
            <a:ext cx="2123291" cy="6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5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304468" y="998524"/>
            <a:ext cx="3581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+mj-lt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815286" y="2853730"/>
            <a:ext cx="3790665" cy="270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01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코드 선택 이유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02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기존 코드 설명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03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수정한 코드 설명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04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실행 결과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7FC25-3E5A-AD08-A9E3-C939D5CF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0" y="1413570"/>
            <a:ext cx="9217024" cy="50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2DE57-0F9E-3A52-ED16-D6578EAA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50" y="1266213"/>
            <a:ext cx="8136904" cy="54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80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E79F7F-1479-FDFD-5670-B5CA58F00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8" y="2036344"/>
            <a:ext cx="4910579" cy="3355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3F02AA-A1C6-E7CB-A0F6-1CEAC52C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58" y="2044446"/>
            <a:ext cx="4910579" cy="33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1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C4440-B829-3A9B-6CA7-02A5137D9AD0}"/>
              </a:ext>
            </a:extLst>
          </p:cNvPr>
          <p:cNvSpPr txBox="1"/>
          <p:nvPr/>
        </p:nvSpPr>
        <p:spPr>
          <a:xfrm>
            <a:off x="609867" y="2133650"/>
            <a:ext cx="6094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템플릿</a:t>
            </a:r>
          </a:p>
          <a:p>
            <a:r>
              <a:rPr lang="ko-KR" altLang="en-US" dirty="0">
                <a:hlinkClick r:id="rId2"/>
              </a:rPr>
              <a:t>https://www.slidemembers.com/ko_KR/</a:t>
            </a:r>
            <a:endParaRPr lang="en-US" altLang="ko-KR" dirty="0"/>
          </a:p>
          <a:p>
            <a:r>
              <a:rPr lang="ko-KR" altLang="en-US" dirty="0"/>
              <a:t>코드 인용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https://coding-factory.tistory.com/663</a:t>
            </a:r>
            <a:endParaRPr lang="en-US" altLang="ko-KR" dirty="0"/>
          </a:p>
          <a:p>
            <a:r>
              <a:rPr lang="ko-KR" altLang="en-US" dirty="0"/>
              <a:t>사진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https://arcanamagic.com/product/dribble-catch-%EA%B9%80%EC%A4%80%ED%91%9C/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63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30990" y="2349289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코드 선택 이유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01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선택 이유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95C584-E6D1-B3E0-B5D0-3E1838B0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460" y="2277666"/>
            <a:ext cx="5237255" cy="34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bble Catch – 김준표 – ARCANA">
            <a:extLst>
              <a:ext uri="{FF2B5EF4-FFF2-40B4-BE49-F238E27FC236}">
                <a16:creationId xmlns:a16="http://schemas.microsoft.com/office/drawing/2014/main" id="{DB12783E-D292-2796-D6DC-4DAFBBF8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2277666"/>
            <a:ext cx="5406126" cy="34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30990" y="2349289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기존 코드 설명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26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EFE617-9050-1351-F03E-CC2CEC83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82" y="1773610"/>
            <a:ext cx="4953255" cy="42166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7A3206-F6C1-5B84-3C51-3BD9DA00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318" y="1773610"/>
            <a:ext cx="2952328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4C059-A1EF-2992-006A-6E4AF201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8" y="1845618"/>
            <a:ext cx="8856984" cy="1416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318F64-C3F3-3B7C-9E31-AE4CE138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3597249"/>
            <a:ext cx="6336704" cy="27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35ABD5-8158-7E13-B10D-CCCCD9476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" t="127" r="102" b="37396"/>
          <a:stretch/>
        </p:blipFill>
        <p:spPr>
          <a:xfrm>
            <a:off x="609521" y="1557586"/>
            <a:ext cx="5557693" cy="43117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9A36DC-5057-B4E0-FF78-B530941E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38" y="2277666"/>
            <a:ext cx="490880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5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AAA71-A6D5-D8EA-F335-4E4DD592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1" y="1269554"/>
            <a:ext cx="5983112" cy="52433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28791B-7DDA-0F5C-DAB0-1EA82FCD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86" y="2349674"/>
            <a:ext cx="5194242" cy="31683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57D465-8AFD-5DEA-EA6F-61CBB98E9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382" y="5878066"/>
            <a:ext cx="2667137" cy="1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1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23347</TotalTime>
  <Words>149</Words>
  <Application>Microsoft Office PowerPoint</Application>
  <PresentationFormat>사용자 지정</PresentationFormat>
  <Paragraphs>41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굴림체</vt:lpstr>
      <vt:lpstr>맑은 고딕</vt:lpstr>
      <vt:lpstr>Calibri Light</vt:lpstr>
      <vt:lpstr>Noto Sans</vt:lpstr>
      <vt:lpstr>Calibri</vt:lpstr>
      <vt:lpstr>Arial</vt:lpstr>
      <vt:lpstr>Office 테마</vt:lpstr>
      <vt:lpstr>게임프로그래밍 발표</vt:lpstr>
      <vt:lpstr>PowerPoint 프레젠테이션</vt:lpstr>
      <vt:lpstr>PowerPoint 프레젠테이션</vt:lpstr>
      <vt:lpstr>코드 선택 이유</vt:lpstr>
      <vt:lpstr>PowerPoint 프레젠테이션</vt:lpstr>
      <vt:lpstr>기존 코드 설명</vt:lpstr>
      <vt:lpstr>기존 코드 설명</vt:lpstr>
      <vt:lpstr>기존 코드 설명</vt:lpstr>
      <vt:lpstr>기존 코드 설명</vt:lpstr>
      <vt:lpstr>PowerPoint 프레젠테이션</vt:lpstr>
      <vt:lpstr>수정한 코드 설명</vt:lpstr>
      <vt:lpstr>수정한 코드 설명</vt:lpstr>
      <vt:lpstr>수정한 코드 설명</vt:lpstr>
      <vt:lpstr>수정한 코드 설명</vt:lpstr>
      <vt:lpstr>수정한 코드 설명</vt:lpstr>
      <vt:lpstr>PowerPoint 프레젠테이션</vt:lpstr>
      <vt:lpstr>기존 코드 실행 결과</vt:lpstr>
      <vt:lpstr>실행 결과</vt:lpstr>
      <vt:lpstr>실행 결과</vt:lpstr>
      <vt:lpstr>실행 결과</vt:lpstr>
      <vt:lpstr>실행 결과</vt:lpstr>
      <vt:lpstr>실행 결과</vt:lpstr>
      <vt:lpstr>출처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재원 성</cp:lastModifiedBy>
  <cp:revision>2</cp:revision>
  <dcterms:created xsi:type="dcterms:W3CDTF">2010-02-01T08:03:16Z</dcterms:created>
  <dcterms:modified xsi:type="dcterms:W3CDTF">2023-10-10T12:50:59Z</dcterms:modified>
  <cp:category>www.slidemembers.com</cp:category>
</cp:coreProperties>
</file>